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6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109</TotalTime>
  <Words>285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Twinkl</vt:lpstr>
      <vt:lpstr>Calibri</vt:lpstr>
      <vt:lpstr>Twinkl SemiBold</vt:lpstr>
      <vt:lpstr>Sassoon Infant Rg</vt:lpstr>
      <vt:lpstr>Arial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Kate Baptiste</cp:lastModifiedBy>
  <cp:revision>11</cp:revision>
  <dcterms:created xsi:type="dcterms:W3CDTF">2018-06-04T16:24:32Z</dcterms:created>
  <dcterms:modified xsi:type="dcterms:W3CDTF">2020-07-01T15:14:46Z</dcterms:modified>
</cp:coreProperties>
</file>