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209</TotalTime>
  <Words>615</Words>
  <Application>Microsoft Office PowerPoint</Application>
  <PresentationFormat>On-screen Show (4:3)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Kate Baptiste</cp:lastModifiedBy>
  <cp:revision>34</cp:revision>
  <dcterms:created xsi:type="dcterms:W3CDTF">2019-03-19T10:34:20Z</dcterms:created>
  <dcterms:modified xsi:type="dcterms:W3CDTF">2020-06-12T15:05:33Z</dcterms:modified>
</cp:coreProperties>
</file>